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346" r:id="rId12"/>
  </p:sldMasterIdLst>
  <p:notesMasterIdLst>
    <p:notesMasterId r:id="rId14"/>
  </p:notesMasterIdLst>
  <p:sldIdLst>
    <p:sldId id="276" r:id="rId16"/>
    <p:sldId id="277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229" r:id="rId1"/>
    <p:sldLayoutId id="2147485230" r:id="rId2"/>
    <p:sldLayoutId id="2147485231" r:id="rId3"/>
    <p:sldLayoutId id="2147485232" r:id="rId4"/>
    <p:sldLayoutId id="2147485233" r:id="rId5"/>
    <p:sldLayoutId id="2147485234" r:id="rId6"/>
    <p:sldLayoutId id="2147485235" r:id="rId7"/>
    <p:sldLayoutId id="2147485236" r:id="rId8"/>
    <p:sldLayoutId id="2147485237" r:id="rId9"/>
    <p:sldLayoutId id="214748523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7" Type="http://schemas.openxmlformats.org/officeDocument/2006/relationships/image" Target="../media/fImage23685641.png"></Relationship><Relationship Id="rId18" Type="http://schemas.openxmlformats.org/officeDocument/2006/relationships/image" Target="../media/fImage18947578467.png"></Relationship><Relationship Id="rId19" Type="http://schemas.openxmlformats.org/officeDocument/2006/relationships/image" Target="../media/fImage2792586334.png"></Relationship><Relationship Id="rId20" Type="http://schemas.openxmlformats.org/officeDocument/2006/relationships/image" Target="../media/fImage16105616500.png"></Relationship><Relationship Id="rId21" Type="http://schemas.openxmlformats.org/officeDocument/2006/relationships/image" Target="../media/fImage3230629169.png"></Relationship><Relationship Id="rId22" Type="http://schemas.openxmlformats.org/officeDocument/2006/relationships/image" Target="../media/fImage18521545724.png"></Relationship><Relationship Id="rId23" Type="http://schemas.openxmlformats.org/officeDocument/2006/relationships/image" Target="../media/fImage23681561478.png"></Relationship><Relationship Id="rId24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1" Type="http://schemas.openxmlformats.org/officeDocument/2006/relationships/image" Target="../media/fImage19771609358.png"></Relationship><Relationship Id="rId12" Type="http://schemas.openxmlformats.org/officeDocument/2006/relationships/image" Target="../media/fImage2274381646962.png"></Relationship><Relationship Id="rId13" Type="http://schemas.openxmlformats.org/officeDocument/2006/relationships/image" Target="../media/fImage2304351654464.png"></Relationship><Relationship Id="rId14" Type="http://schemas.openxmlformats.org/officeDocument/2006/relationships/image" Target="../media/fImage4348581685705.png"></Relationship><Relationship Id="rId15" Type="http://schemas.openxmlformats.org/officeDocument/2006/relationships/image" Target="../media/fImage3561221698145.png"></Relationship><Relationship Id="rId16" Type="http://schemas.openxmlformats.org/officeDocument/2006/relationships/image" Target="../media/fImage4348581703281.png"></Relationship><Relationship Id="rId17" Type="http://schemas.openxmlformats.org/officeDocument/2006/relationships/image" Target="../media/fImage3561221716827.png"></Relationship><Relationship Id="rId18" Type="http://schemas.openxmlformats.org/officeDocument/2006/relationships/image" Target="../media/fImage147101729961.png"></Relationship><Relationship Id="rId19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13175491.png"></Relationship><Relationship Id="rId3" Type="http://schemas.openxmlformats.org/officeDocument/2006/relationships/image" Target="../media/fImage1379001762995.png"></Relationship><Relationship Id="rId4" Type="http://schemas.openxmlformats.org/officeDocument/2006/relationships/image" Target="../media/fImage1379001821942.png"></Relationship><Relationship Id="rId5" Type="http://schemas.openxmlformats.org/officeDocument/2006/relationships/image" Target="../media/fImage159531854827.png"></Relationship><Relationship Id="rId6" Type="http://schemas.openxmlformats.org/officeDocument/2006/relationships/image" Target="../media/fImage40991865436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42982122391.png"></Relationship><Relationship Id="rId3" Type="http://schemas.openxmlformats.org/officeDocument/2006/relationships/image" Target="../media/fImage145582134604.png"></Relationship><Relationship Id="rId4" Type="http://schemas.openxmlformats.org/officeDocument/2006/relationships/image" Target="../media/fImage146952143902.png"></Relationship><Relationship Id="rId5" Type="http://schemas.openxmlformats.org/officeDocument/2006/relationships/image" Target="../media/fImage4254216153.png"></Relationship><Relationship Id="rId6" Type="http://schemas.openxmlformats.org/officeDocument/2006/relationships/image" Target="../media/fImage9006217292.png"></Relationship><Relationship Id="rId7" Type="http://schemas.openxmlformats.org/officeDocument/2006/relationships/image" Target="../media/fImage39742192382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7282377421.png"></Relationship><Relationship Id="rId3" Type="http://schemas.openxmlformats.org/officeDocument/2006/relationships/image" Target="../media/fImage40992388716.png"></Relationship><Relationship Id="rId4" Type="http://schemas.openxmlformats.org/officeDocument/2006/relationships/image" Target="../media/fImage90802399718.png"></Relationship><Relationship Id="rId5" Type="http://schemas.openxmlformats.org/officeDocument/2006/relationships/image" Target="../media/fImage35492449895.png"></Relationship><Relationship Id="rId6" Type="http://schemas.openxmlformats.org/officeDocument/2006/relationships/image" Target="../media/fImage17512465447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2902621726.png"></Relationship><Relationship Id="rId3" Type="http://schemas.openxmlformats.org/officeDocument/2006/relationships/image" Target="../media/fImage577502664771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546582801538.png"></Relationship><Relationship Id="rId3" Type="http://schemas.openxmlformats.org/officeDocument/2006/relationships/image" Target="../media/fImage965862831869.png"></Relationship><Relationship Id="rId4" Type="http://schemas.openxmlformats.org/officeDocument/2006/relationships/image" Target="../media/fImage183562859912.png"></Relationship><Relationship Id="rId5" Type="http://schemas.openxmlformats.org/officeDocument/2006/relationships/image" Target="../media/fImage965862785667.png"></Relationship><Relationship Id="rId6" Type="http://schemas.openxmlformats.org/officeDocument/2006/relationships/image" Target="../media/fImage1829392886299.png"></Relationship><Relationship Id="rId7" Type="http://schemas.openxmlformats.org/officeDocument/2006/relationships/image" Target="../media/fImage183562907035.png"></Relationship><Relationship Id="rId8" Type="http://schemas.openxmlformats.org/officeDocument/2006/relationships/image" Target="../media/fImage3039482899894.png"></Relationship><Relationship Id="rId9" Type="http://schemas.openxmlformats.org/officeDocument/2006/relationships/image" Target="../media/fImage1829392918703.png"></Relationship><Relationship Id="rId10" Type="http://schemas.openxmlformats.org/officeDocument/2006/relationships/image" Target="../media/fImage3039482923811.png"></Relationship><Relationship Id="rId11" Type="http://schemas.openxmlformats.org/officeDocument/2006/relationships/image" Target="../media/fImage183562931322.png"></Relationship><Relationship Id="rId12" Type="http://schemas.openxmlformats.org/officeDocument/2006/relationships/image" Target="../media/fImage18356295333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527550" y="394335"/>
            <a:ext cx="3145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3"/>
          <p:cNvSpPr txBox="1">
            <a:spLocks/>
          </p:cNvSpPr>
          <p:nvPr/>
        </p:nvSpPr>
        <p:spPr>
          <a:xfrm rot="0">
            <a:off x="1438275" y="290449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Main Camera를 선택하고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8"/>
          <p:cNvSpPr txBox="1">
            <a:spLocks/>
          </p:cNvSpPr>
          <p:nvPr/>
        </p:nvSpPr>
        <p:spPr>
          <a:xfrm rot="0">
            <a:off x="6835140" y="4453255"/>
            <a:ext cx="388239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3D Object에서 Cube를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DropObject 스크립트를 생성한 다음 Cube에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1" descr="C:/Users/Admin1/AppData/Roaming/PolarisOffice/ETemp/12784_13031448/fImage23685641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7005" y="1712595"/>
            <a:ext cx="1074420" cy="690245"/>
          </a:xfrm>
          <a:prstGeom prst="roundRect"/>
          <a:solidFill>
            <a:srgbClr val="EDEDED"/>
          </a:solidFill>
        </p:spPr>
      </p:pic>
      <p:pic>
        <p:nvPicPr>
          <p:cNvPr id="26" name="그림 4" descr="C:/Users/Admin1/AppData/Roaming/PolarisOffice/ETemp/12784_13031448/fImage18947578467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1925" y="1313180"/>
            <a:ext cx="2652395" cy="1497330"/>
          </a:xfrm>
          <a:prstGeom prst="rect"/>
          <a:noFill/>
        </p:spPr>
      </p:pic>
      <p:pic>
        <p:nvPicPr>
          <p:cNvPr id="27" name="그림 5" descr="C:/Users/Admin1/AppData/Roaming/PolarisOffice/ETemp/12784_13031448/fImage2792586334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69095" y="1608455"/>
            <a:ext cx="1305560" cy="894715"/>
          </a:xfrm>
          <a:prstGeom prst="roundRect"/>
          <a:solidFill>
            <a:srgbClr val="EDEDED"/>
          </a:solidFill>
        </p:spPr>
      </p:pic>
      <p:pic>
        <p:nvPicPr>
          <p:cNvPr id="28" name="그림 9" descr="C:/Users/Admin1/AppData/Roaming/PolarisOffice/ETemp/12784_13031448/fImage16105616500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04925"/>
            <a:ext cx="1987550" cy="3043555"/>
          </a:xfrm>
          <a:prstGeom prst="roundRect"/>
          <a:solidFill>
            <a:srgbClr val="EDEDED"/>
          </a:solidFill>
        </p:spPr>
      </p:pic>
      <p:pic>
        <p:nvPicPr>
          <p:cNvPr id="29" name="그림 10" descr="C:/Users/Admin1/AppData/Roaming/PolarisOffice/ETemp/12784_13031448/fImage3230629169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68180" y="3416935"/>
            <a:ext cx="682625" cy="807085"/>
          </a:xfrm>
          <a:prstGeom prst="roundRect"/>
          <a:solidFill>
            <a:srgbClr val="EDEDED"/>
          </a:solidFill>
        </p:spPr>
      </p:pic>
      <p:cxnSp>
        <p:nvCxnSpPr>
          <p:cNvPr id="30" name="도형 13"/>
          <p:cNvCxnSpPr>
            <a:stCxn id="29" idx="0"/>
            <a:endCxn id="27" idx="2"/>
          </p:cNvCxnSpPr>
          <p:nvPr/>
        </p:nvCxnSpPr>
        <p:spPr>
          <a:xfrm rot="0" flipV="1">
            <a:off x="9909175" y="2502535"/>
            <a:ext cx="12700" cy="9150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23" descr="C:/Users/Admin1/AppData/Roaming/PolarisOffice/ETemp/12784_13031448/fImage18521545724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05655" y="4065905"/>
            <a:ext cx="756285" cy="795655"/>
          </a:xfrm>
          <a:prstGeom prst="roundRect"/>
          <a:solidFill>
            <a:srgbClr val="EDEDED"/>
          </a:solidFill>
        </p:spPr>
      </p:pic>
      <p:cxnSp>
        <p:nvCxnSpPr>
          <p:cNvPr id="32" name="도형 24"/>
          <p:cNvCxnSpPr>
            <a:stCxn id="31" idx="1"/>
            <a:endCxn id="33" idx="3"/>
          </p:cNvCxnSpPr>
          <p:nvPr/>
        </p:nvCxnSpPr>
        <p:spPr>
          <a:xfrm rot="0" flipH="1" flipV="1">
            <a:off x="3092450" y="4457065"/>
            <a:ext cx="1513840" cy="698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그림 25" descr="C:/Users/Admin1/AppData/Roaming/PolarisOffice/ETemp/12784_13031448/fImage23681561478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2085" y="4112260"/>
            <a:ext cx="1651000" cy="690245"/>
          </a:xfrm>
          <a:prstGeom prst="roundRect"/>
          <a:solidFill>
            <a:srgbClr val="EDEDED"/>
          </a:solidFill>
        </p:spPr>
      </p:pic>
      <p:sp>
        <p:nvSpPr>
          <p:cNvPr id="34" name="텍스트 상자 26"/>
          <p:cNvSpPr txBox="1">
            <a:spLocks/>
          </p:cNvSpPr>
          <p:nvPr/>
        </p:nvSpPr>
        <p:spPr>
          <a:xfrm rot="0">
            <a:off x="1435100" y="501269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Zoom 스크립트를 생성하고 Main Camera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27550" y="405130"/>
            <a:ext cx="3145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5003800"/>
            <a:ext cx="389001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카메라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Field of View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속성값을 설정하여 </a:t>
            </a:r>
            <a:r>
              <a:rPr lang="ko-KR" sz="1800">
                <a:latin typeface="맑은 고딕" charset="0"/>
                <a:ea typeface="맑은 고딕" charset="0"/>
              </a:rPr>
              <a:t>카메라에서 렌더링하는 범위를 지정합니다.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Admin1/AppData/Roaming/PolarisOffice/ETemp/12784_13031448/fImage19771609358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1290" y="1374140"/>
            <a:ext cx="3881120" cy="488950"/>
          </a:xfrm>
          <a:prstGeom prst="roundRect"/>
          <a:solidFill>
            <a:srgbClr val="EDEDED"/>
          </a:solidFill>
        </p:spPr>
      </p:pic>
      <p:pic>
        <p:nvPicPr>
          <p:cNvPr id="30" name="그림 33" descr="C:/Users/Admin1/AppData/Roaming/PolarisOffice/ETemp/12784_13031448/fImage227438164696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0710" y="4095115"/>
            <a:ext cx="541655" cy="466725"/>
          </a:xfrm>
          <a:prstGeom prst="rect"/>
          <a:noFill/>
        </p:spPr>
      </p:pic>
      <p:pic>
        <p:nvPicPr>
          <p:cNvPr id="31" name="그림 34" descr="C:/Users/Admin1/AppData/Roaming/PolarisOffice/ETemp/12784_13031448/fImage2304351654464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3885" y="2454910"/>
            <a:ext cx="528320" cy="466725"/>
          </a:xfrm>
          <a:prstGeom prst="rect"/>
          <a:noFill/>
        </p:spPr>
      </p:pic>
      <p:pic>
        <p:nvPicPr>
          <p:cNvPr id="32" name="그림 36" descr="C:/Users/Admin1/AppData/Roaming/PolarisOffice/ETemp/12784_13031448/fImage434858168570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0655" y="2359660"/>
            <a:ext cx="1321435" cy="995680"/>
          </a:xfrm>
          <a:prstGeom prst="rect"/>
          <a:noFill/>
        </p:spPr>
      </p:pic>
      <p:pic>
        <p:nvPicPr>
          <p:cNvPr id="33" name="그림 37" descr="C:/Users/Admin1/AppData/Roaming/PolarisOffice/ETemp/12784_13031448/fImage356122169814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22750" y="2339340"/>
            <a:ext cx="1090930" cy="741045"/>
          </a:xfrm>
          <a:prstGeom prst="rect"/>
          <a:noFill/>
        </p:spPr>
      </p:pic>
      <p:pic>
        <p:nvPicPr>
          <p:cNvPr id="34" name="그림 38" descr="C:/Users/Admin1/AppData/Roaming/PolarisOffice/ETemp/12784_13031448/fImage434858170328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8910" y="3870960"/>
            <a:ext cx="1321435" cy="995680"/>
          </a:xfrm>
          <a:prstGeom prst="rect"/>
          <a:noFill/>
        </p:spPr>
      </p:pic>
      <p:pic>
        <p:nvPicPr>
          <p:cNvPr id="35" name="그림 39" descr="C:/Users/Admin1/AppData/Roaming/PolarisOffice/ETemp/12784_13031448/fImage3561221716827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2160" y="4145915"/>
            <a:ext cx="591185" cy="405130"/>
          </a:xfrm>
          <a:prstGeom prst="rect"/>
          <a:noFill/>
        </p:spPr>
      </p:pic>
      <p:pic>
        <p:nvPicPr>
          <p:cNvPr id="36" name="그림 40" descr="C:/Users/Admin1/AppData/Roaming/PolarisOffice/ETemp/12784_13031448/fImage147101729961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6250" y="1376680"/>
            <a:ext cx="4181475" cy="2380615"/>
          </a:xfrm>
          <a:prstGeom prst="rect"/>
          <a:noFill/>
        </p:spPr>
      </p:pic>
      <p:sp>
        <p:nvSpPr>
          <p:cNvPr id="37" name="텍스트 상자 41"/>
          <p:cNvSpPr txBox="1">
            <a:spLocks/>
          </p:cNvSpPr>
          <p:nvPr/>
        </p:nvSpPr>
        <p:spPr>
          <a:xfrm rot="0">
            <a:off x="6819265" y="3869690"/>
            <a:ext cx="418846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Zoom 스크립트에서 Camera 오브젝트를 가져옵니다.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Update( ) 함수에서 마우스로 휠을 했을 때 변화되는 값을 distance 넣어주고 FieldOfView에 복합 대입합니다.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826000" y="383540"/>
            <a:ext cx="25438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Mathf.Clamp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4"/>
          <p:cNvSpPr txBox="1">
            <a:spLocks/>
          </p:cNvSpPr>
          <p:nvPr/>
        </p:nvSpPr>
        <p:spPr>
          <a:xfrm rot="0">
            <a:off x="984250" y="1197610"/>
            <a:ext cx="438213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Mathf.Clamp</a:t>
            </a:r>
            <a:r>
              <a:rPr sz="1800">
                <a:latin typeface="맑은 고딕" charset="0"/>
                <a:ea typeface="맑은 고딕" charset="0"/>
              </a:rPr>
              <a:t>( )</a:t>
            </a:r>
            <a:r>
              <a:rPr lang="ko-KR" sz="1800">
                <a:latin typeface="맑은 고딕" charset="0"/>
                <a:ea typeface="맑은 고딕" charset="0"/>
              </a:rPr>
              <a:t> 함수는</a:t>
            </a:r>
            <a:r>
              <a:rPr sz="1800">
                <a:latin typeface="맑은 고딕" charset="0"/>
                <a:ea typeface="맑은 고딕" charset="0"/>
              </a:rPr>
              <a:t> 최소값과 최대값으로 지정한 범위 이외에 값이 설정되지 않도록 제한하는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 rot="0">
            <a:off x="981710" y="4165600"/>
            <a:ext cx="438467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Mathf.Clamp</a:t>
            </a:r>
            <a:r>
              <a:rPr sz="1800">
                <a:latin typeface="맑은 고딕" charset="0"/>
                <a:ea typeface="맑은 고딕" charset="0"/>
              </a:rPr>
              <a:t>( )</a:t>
            </a:r>
            <a:r>
              <a:rPr lang="ko-KR" sz="1800">
                <a:latin typeface="맑은 고딕" charset="0"/>
                <a:ea typeface="맑은 고딕" charset="0"/>
              </a:rPr>
              <a:t> 함수</a:t>
            </a:r>
            <a:r>
              <a:rPr sz="1800">
                <a:latin typeface="맑은 고딕" charset="0"/>
                <a:ea typeface="맑은 고딕" charset="0"/>
              </a:rPr>
              <a:t>는 제한하고 싶은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게임 오브젝트의</a:t>
            </a:r>
            <a:r>
              <a:rPr sz="1800">
                <a:latin typeface="맑은 고딕" charset="0"/>
                <a:ea typeface="맑은 고딕" charset="0"/>
              </a:rPr>
              <a:t> 컴포넌트 속성</a:t>
            </a:r>
            <a:r>
              <a:rPr lang="ko-KR" sz="1800">
                <a:latin typeface="맑은 고딕" charset="0"/>
                <a:ea typeface="맑은 고딕" charset="0"/>
              </a:rPr>
              <a:t>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최소값과 최대값을 지정하고 컴포넌트의 속성을 제한합니다.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43" descr="C:/Users/Admin1/AppData/Roaming/PolarisOffice/ETemp/12784_13031448/fImage11313175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4255" y="2211705"/>
            <a:ext cx="4331335" cy="1821180"/>
          </a:xfrm>
          <a:prstGeom prst="rect"/>
          <a:noFill/>
        </p:spPr>
      </p:pic>
      <p:pic>
        <p:nvPicPr>
          <p:cNvPr id="9" name="그림 44" descr="C:/Users/Admin1/AppData/Roaming/PolarisOffice/ETemp/12784_13031448/fImage137900176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30705" y="2528570"/>
            <a:ext cx="297180" cy="423545"/>
          </a:xfrm>
          <a:prstGeom prst="rect"/>
          <a:noFill/>
        </p:spPr>
      </p:pic>
      <p:sp>
        <p:nvSpPr>
          <p:cNvPr id="11" name="텍스트 상자 46"/>
          <p:cNvSpPr txBox="1">
            <a:spLocks/>
          </p:cNvSpPr>
          <p:nvPr/>
        </p:nvSpPr>
        <p:spPr>
          <a:xfrm rot="0">
            <a:off x="1275715" y="3422015"/>
            <a:ext cx="1825625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5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25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in -&gt; 0.2</a:t>
            </a:r>
            <a:endParaRPr lang="ko-KR" altLang="en-US" sz="25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49"/>
          <p:cNvSpPr txBox="1">
            <a:spLocks/>
          </p:cNvSpPr>
          <p:nvPr/>
        </p:nvSpPr>
        <p:spPr>
          <a:xfrm rot="0">
            <a:off x="3259455" y="3429635"/>
            <a:ext cx="186055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5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25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ax -&gt; 0.8</a:t>
            </a:r>
            <a:endParaRPr lang="ko-KR" altLang="en-US" sz="250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50" descr="C:/Users/Admin1/AppData/Roaming/PolarisOffice/ETemp/12784_13031448/fImage137900182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3710" y="2526030"/>
            <a:ext cx="297180" cy="437515"/>
          </a:xfrm>
          <a:prstGeom prst="rect"/>
          <a:noFill/>
        </p:spPr>
      </p:pic>
      <p:pic>
        <p:nvPicPr>
          <p:cNvPr id="15" name="그림 52" descr="C:/Users/Admin1/AppData/Roaming/PolarisOffice/ETemp/12784_13031448/fImage15953185482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83705" y="1195070"/>
            <a:ext cx="2731135" cy="3895725"/>
          </a:xfrm>
          <a:prstGeom prst="roundRect"/>
          <a:solidFill>
            <a:srgbClr val="EDEDED"/>
          </a:solidFill>
        </p:spPr>
      </p:pic>
      <p:pic>
        <p:nvPicPr>
          <p:cNvPr id="16" name="그림 53" descr="C:/Users/Admin1/AppData/Roaming/PolarisOffice/ETemp/12784_13031448/fImage4099186543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46615" y="2000250"/>
            <a:ext cx="1229360" cy="1916430"/>
          </a:xfrm>
          <a:prstGeom prst="roundRect"/>
          <a:solidFill>
            <a:srgbClr val="EDEDED"/>
          </a:solidFill>
        </p:spPr>
      </p:pic>
      <p:sp>
        <p:nvSpPr>
          <p:cNvPr id="17" name="텍스트 상자 56"/>
          <p:cNvSpPr txBox="1">
            <a:spLocks/>
          </p:cNvSpPr>
          <p:nvPr/>
        </p:nvSpPr>
        <p:spPr>
          <a:xfrm rot="0">
            <a:off x="6777355" y="5234305"/>
            <a:ext cx="41884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Object에 Plane 3개를 생성하고 각각의 이름을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16755" y="383540"/>
            <a:ext cx="31673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5056505"/>
            <a:ext cx="39427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각각의 Plane 게임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6787515" y="4229100"/>
            <a:ext cx="427291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Project 폴더에 가서 Mouse Drag의 하위 폴더에 Textures를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1panel_braced_J 텍스처를 선택하고 Box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59" descr="C:/Users/Admin1/AppData/Roaming/PolarisOffice/ETemp/12784_13031448/fImage14298212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5575" y="1391285"/>
            <a:ext cx="3951605" cy="1022350"/>
          </a:xfrm>
          <a:prstGeom prst="roundRect"/>
          <a:solidFill>
            <a:srgbClr val="EDEDED"/>
          </a:solidFill>
        </p:spPr>
      </p:pic>
      <p:pic>
        <p:nvPicPr>
          <p:cNvPr id="40" name="그림 60" descr="C:/Users/Admin1/AppData/Roaming/PolarisOffice/ETemp/12784_13031448/fImage14558213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115" y="2632075"/>
            <a:ext cx="3938270" cy="1019175"/>
          </a:xfrm>
          <a:prstGeom prst="roundRect"/>
          <a:solidFill>
            <a:srgbClr val="EDEDED"/>
          </a:solidFill>
        </p:spPr>
      </p:pic>
      <p:pic>
        <p:nvPicPr>
          <p:cNvPr id="41" name="그림 65" descr="C:/Users/Admin1/AppData/Roaming/PolarisOffice/ETemp/12784_13031448/fImage14695214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7480" y="3895725"/>
            <a:ext cx="3938905" cy="1015365"/>
          </a:xfrm>
          <a:prstGeom prst="roundRect"/>
          <a:solidFill>
            <a:srgbClr val="EDEDED"/>
          </a:solidFill>
        </p:spPr>
      </p:pic>
      <p:pic>
        <p:nvPicPr>
          <p:cNvPr id="42" name="그림 69" descr="C:/Users/Admin1/AppData/Roaming/PolarisOffice/ETemp/12784_13031448/fImage425421615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8150" y="1385570"/>
            <a:ext cx="1245235" cy="1376680"/>
          </a:xfrm>
          <a:prstGeom prst="roundRect"/>
          <a:solidFill>
            <a:srgbClr val="EDEDED"/>
          </a:solidFill>
        </p:spPr>
      </p:pic>
      <p:pic>
        <p:nvPicPr>
          <p:cNvPr id="43" name="그림 72" descr="C:/Users/Admin1/AppData/Roaming/PolarisOffice/ETemp/12784_13031448/fImage900621729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3705" y="3016885"/>
            <a:ext cx="4276725" cy="1079500"/>
          </a:xfrm>
          <a:prstGeom prst="roundRect"/>
          <a:solidFill>
            <a:srgbClr val="EDEDED"/>
          </a:solidFill>
        </p:spPr>
      </p:pic>
      <p:pic>
        <p:nvPicPr>
          <p:cNvPr id="44" name="그림 76" descr="C:/Users/Admin1/AppData/Roaming/PolarisOffice/ETemp/12784_13031448/fImage3974219238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4205" y="1390015"/>
            <a:ext cx="2826385" cy="1372870"/>
          </a:xfrm>
          <a:prstGeom prst="roundRect"/>
          <a:solidFill>
            <a:srgbClr val="EDEDED"/>
          </a:solidFill>
        </p:spPr>
      </p:pic>
      <p:cxnSp>
        <p:nvCxnSpPr>
          <p:cNvPr id="45" name="도형 79"/>
          <p:cNvCxnSpPr/>
          <p:nvPr/>
        </p:nvCxnSpPr>
        <p:spPr>
          <a:xfrm rot="0" flipV="1">
            <a:off x="7609205" y="2063750"/>
            <a:ext cx="699135" cy="121729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16755" y="383540"/>
            <a:ext cx="31673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2675255"/>
            <a:ext cx="39427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Box 오브젝트에 Rigidbody 컴포넌트를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6773545" y="2673350"/>
            <a:ext cx="42760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DropObject 스크립트를 선택하고 Rigidbody 컴포넌트를 가져오도록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84" descr="C:/Users/Admin1/AppData/Roaming/PolarisOffice/ETemp/12784_13031448/fImage5728237742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9545" y="1380490"/>
            <a:ext cx="3916045" cy="1207770"/>
          </a:xfrm>
          <a:prstGeom prst="roundRect"/>
          <a:solidFill>
            <a:srgbClr val="EDEDED"/>
          </a:solidFill>
        </p:spPr>
      </p:pic>
      <p:pic>
        <p:nvPicPr>
          <p:cNvPr id="47" name="그림 85" descr="C:/Users/Admin1/AppData/Roaming/PolarisOffice/ETemp/12784_13031448/fImage4099238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115" y="3587750"/>
            <a:ext cx="1196975" cy="1639570"/>
          </a:xfrm>
          <a:prstGeom prst="roundRect"/>
          <a:solidFill>
            <a:srgbClr val="EDEDED"/>
          </a:solidFill>
        </p:spPr>
      </p:pic>
      <p:pic>
        <p:nvPicPr>
          <p:cNvPr id="48" name="그림 86" descr="C:/Users/Admin1/AppData/Roaming/PolarisOffice/ETemp/12784_13031448/fImage9080239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0045" y="3583940"/>
            <a:ext cx="2466340" cy="1644650"/>
          </a:xfrm>
          <a:prstGeom prst="roundRect"/>
          <a:solidFill>
            <a:srgbClr val="EDEDED"/>
          </a:solidFill>
        </p:spPr>
      </p:pic>
      <p:sp>
        <p:nvSpPr>
          <p:cNvPr id="49" name="텍스트 상자 89"/>
          <p:cNvSpPr txBox="1">
            <a:spLocks/>
          </p:cNvSpPr>
          <p:nvPr/>
        </p:nvSpPr>
        <p:spPr>
          <a:xfrm rot="0">
            <a:off x="1431925" y="541401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Floor와 Left Wall 그리고 Right Wall 오브젝트에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Prefab_Ref_a 텍스처를 선택하여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90"/>
          <p:cNvCxnSpPr/>
          <p:nvPr/>
        </p:nvCxnSpPr>
        <p:spPr>
          <a:xfrm rot="0" flipH="1">
            <a:off x="1979295" y="4518660"/>
            <a:ext cx="1821180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도형 91"/>
          <p:cNvCxnSpPr/>
          <p:nvPr/>
        </p:nvCxnSpPr>
        <p:spPr>
          <a:xfrm rot="0" flipH="1">
            <a:off x="2179955" y="4783455"/>
            <a:ext cx="1619885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도형 92"/>
          <p:cNvCxnSpPr/>
          <p:nvPr/>
        </p:nvCxnSpPr>
        <p:spPr>
          <a:xfrm rot="0" flipH="1">
            <a:off x="2275205" y="5037455"/>
            <a:ext cx="1525270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3" name="그림 93" descr="C:/Users/Admin1/AppData/Roaming/PolarisOffice/ETemp/12784_13031448/fImage3549244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8625" y="1365250"/>
            <a:ext cx="4281805" cy="1217295"/>
          </a:xfrm>
          <a:prstGeom prst="roundRect"/>
          <a:solidFill>
            <a:srgbClr val="EDEDED"/>
          </a:solidFill>
        </p:spPr>
      </p:pic>
      <p:pic>
        <p:nvPicPr>
          <p:cNvPr id="54" name="그림 97" descr="C:/Users/Admin1/AppData/Roaming/PolarisOffice/ETemp/12784_13031448/fImage1751246544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69100" y="3841750"/>
            <a:ext cx="4280535" cy="1164590"/>
          </a:xfrm>
          <a:prstGeom prst="roundRect"/>
          <a:solidFill>
            <a:srgbClr val="EDEDED"/>
          </a:solidFill>
        </p:spPr>
      </p:pic>
      <p:sp>
        <p:nvSpPr>
          <p:cNvPr id="55" name="텍스트 상자 100"/>
          <p:cNvSpPr txBox="1">
            <a:spLocks/>
          </p:cNvSpPr>
          <p:nvPr/>
        </p:nvSpPr>
        <p:spPr>
          <a:xfrm rot="0">
            <a:off x="6771005" y="5137150"/>
            <a:ext cx="427609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OnMouseUp( ) 함수를 선언하고 OnMouseUp( ) 함수 안에서 Rigidbody의 물리적인 영향을 받을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9590" y="38354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1420495" y="3751580"/>
            <a:ext cx="3952875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마지막으로 OnMouseDrag( ) 함수를 선언합니다.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오브젝트를 마우스로 선택하고 있을 때 </a:t>
            </a:r>
            <a:r>
              <a:rPr lang="ko-KR" sz="1800">
                <a:latin typeface="맑은 고딕" charset="0"/>
                <a:ea typeface="맑은 고딕" charset="0"/>
              </a:rPr>
              <a:t>Rigidbody의 isKinematic을 활성화합니다.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마우스의 위치를 설정하기 위한 방향 변수를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6806565" y="1500505"/>
            <a:ext cx="422338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OnMouseDrag( ) 함수는 마우스 포인터를 활용하여 해당 오브젝트를 선택한 상태에서 움직일 수 있도록 설정하는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6" name="그림 102" descr="C:/Users/Admin1/AppData/Roaming/PolarisOffice/ETemp/12784_13031448/fImage12290262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750" y="1498600"/>
            <a:ext cx="3949700" cy="2104390"/>
          </a:xfrm>
          <a:prstGeom prst="rect"/>
          <a:noFill/>
        </p:spPr>
      </p:pic>
      <p:pic>
        <p:nvPicPr>
          <p:cNvPr id="57" name="그림 106" descr="C:/Users/Admin1/AppData/Roaming/PolarisOffice/ETemp/12784_13031448/fImage57750266477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97675" y="2883535"/>
            <a:ext cx="4243705" cy="2105025"/>
          </a:xfrm>
          <a:prstGeom prst="roundRect"/>
          <a:solidFill>
            <a:srgbClr val="EDEDED"/>
          </a:solidFill>
        </p:spPr>
      </p:pic>
      <p:sp>
        <p:nvSpPr>
          <p:cNvPr id="58" name="텍스트 상자 109"/>
          <p:cNvSpPr txBox="1">
            <a:spLocks/>
          </p:cNvSpPr>
          <p:nvPr/>
        </p:nvSpPr>
        <p:spPr>
          <a:xfrm rot="0">
            <a:off x="6809105" y="5165725"/>
            <a:ext cx="423227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3차원 공간에서 마우스로 게임 오브젝트를 선택하려면 스크린 공간의 위치를 월드 공간의 위치로 변환해주어야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9590" y="38354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1472565" y="3994150"/>
            <a:ext cx="395287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이제 마우스를 입력했을 때 지정된 좌표 정보를 월드 공간의 위치로 변환합니다.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게임 오브젝트의 위치로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 rot="0">
            <a:off x="6835140" y="1494155"/>
            <a:ext cx="42322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isKinematic이란?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외부에서 가해지는 물리적인 힘에 영향을 받지 않도록 설정하는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3" name="그림 117" descr="C:/Users/Admin1/AppData/Roaming/PolarisOffice/ETemp/12784_13031448/fImage35465828015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0820" y="1497965"/>
            <a:ext cx="3940810" cy="2347595"/>
          </a:xfrm>
          <a:prstGeom prst="rect"/>
          <a:noFill/>
        </p:spPr>
      </p:pic>
      <p:pic>
        <p:nvPicPr>
          <p:cNvPr id="65" name="그림 120" descr="C:/Users/Admin1/AppData/Roaming/PolarisOffice/ETemp/12784_13031448/fImage965862831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2150" y="2814320"/>
            <a:ext cx="630555" cy="436245"/>
          </a:xfrm>
          <a:prstGeom prst="rect"/>
          <a:noFill/>
        </p:spPr>
      </p:pic>
      <p:pic>
        <p:nvPicPr>
          <p:cNvPr id="67" name="그림 122" descr="C:/Users/Admin1/AppData/Roaming/PolarisOffice/ETemp/12784_13031448/fImage1835628599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4505" y="2652395"/>
            <a:ext cx="1637665" cy="1429385"/>
          </a:xfrm>
          <a:prstGeom prst="rect"/>
          <a:noFill/>
        </p:spPr>
      </p:pic>
      <p:pic>
        <p:nvPicPr>
          <p:cNvPr id="61" name="그림 115" descr="C:/Users/Admin1/AppData/Roaming/PolarisOffice/ETemp/12784_13031448/fImage9658627856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3680" y="3368675"/>
            <a:ext cx="728345" cy="485775"/>
          </a:xfrm>
          <a:prstGeom prst="rect"/>
          <a:noFill/>
        </p:spPr>
      </p:pic>
      <p:pic>
        <p:nvPicPr>
          <p:cNvPr id="69" name="그림 125" descr="C:/Users/Admin1/AppData/Roaming/PolarisOffice/ETemp/12784_13031448/fImage182939288629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2365" y="3160395"/>
            <a:ext cx="633095" cy="398780"/>
          </a:xfrm>
          <a:prstGeom prst="rect"/>
          <a:noFill/>
        </p:spPr>
      </p:pic>
      <p:pic>
        <p:nvPicPr>
          <p:cNvPr id="71" name="그림 127" descr="C:/Users/Admin1/AppData/Roaming/PolarisOffice/ETemp/12784_13031448/fImage18356290703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6330" y="3030220"/>
            <a:ext cx="749300" cy="568325"/>
          </a:xfrm>
          <a:prstGeom prst="rect"/>
          <a:noFill/>
        </p:spPr>
      </p:pic>
      <p:pic>
        <p:nvPicPr>
          <p:cNvPr id="70" name="그림 126" descr="C:/Users/Admin1/AppData/Roaming/PolarisOffice/ETemp/12784_13031448/fImage303948289989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5025" y="2667000"/>
            <a:ext cx="1402715" cy="1395095"/>
          </a:xfrm>
          <a:prstGeom prst="rect"/>
          <a:noFill/>
        </p:spPr>
      </p:pic>
      <p:pic>
        <p:nvPicPr>
          <p:cNvPr id="72" name="그림 128" descr="C:/Users/Admin1/AppData/Roaming/PolarisOffice/ETemp/12784_13031448/fImage182939291870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6015" y="4791075"/>
            <a:ext cx="633095" cy="398780"/>
          </a:xfrm>
          <a:prstGeom prst="rect"/>
          <a:noFill/>
        </p:spPr>
      </p:pic>
      <p:pic>
        <p:nvPicPr>
          <p:cNvPr id="73" name="그림 129" descr="C:/Users/Admin1/AppData/Roaming/PolarisOffice/ETemp/12784_13031448/fImage303948292381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7565" y="4314825"/>
            <a:ext cx="1402715" cy="1395095"/>
          </a:xfrm>
          <a:prstGeom prst="rect"/>
          <a:noFill/>
        </p:spPr>
      </p:pic>
      <p:pic>
        <p:nvPicPr>
          <p:cNvPr id="74" name="그림 130" descr="C:/Users/Admin1/AppData/Roaming/PolarisOffice/ETemp/12784_13031448/fImage18356293132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7045" y="4343400"/>
            <a:ext cx="1637665" cy="1429385"/>
          </a:xfrm>
          <a:prstGeom prst="rect"/>
          <a:noFill/>
        </p:spPr>
      </p:pic>
      <p:pic>
        <p:nvPicPr>
          <p:cNvPr id="75" name="그림 132" descr="C:/Users/Admin1/AppData/Roaming/PolarisOffice/ETemp/12784_13031448/fImage1835629533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75190" y="4790440"/>
            <a:ext cx="749300" cy="568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7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kileab</cp:lastModifiedBy>
  <dc:title>PowerPoint 프레젠테이션</dc:title>
  <cp:version>9.103.96.45032</cp:version>
  <dcterms:modified xsi:type="dcterms:W3CDTF">2020-11-06T09:17:06Z</dcterms:modified>
</cp:coreProperties>
</file>